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8"/>
  </p:notesMasterIdLst>
  <p:sldIdLst>
    <p:sldId id="256" r:id="rId2"/>
    <p:sldId id="258" r:id="rId3"/>
    <p:sldId id="262" r:id="rId4"/>
    <p:sldId id="263" r:id="rId5"/>
    <p:sldId id="264" r:id="rId6"/>
    <p:sldId id="278" r:id="rId7"/>
  </p:sldIdLst>
  <p:sldSz cx="9144000" cy="5143500" type="screen16x9"/>
  <p:notesSz cx="6858000" cy="9144000"/>
  <p:embeddedFontLst>
    <p:embeddedFont>
      <p:font typeface="Merriweather" panose="00000500000000000000" pitchFamily="2" charset="0"/>
      <p:regular r:id="rId9"/>
      <p:bold r:id="rId10"/>
      <p:italic r:id="rId11"/>
      <p:boldItalic r:id="rId12"/>
    </p:embeddedFont>
    <p:embeddedFont>
      <p:font typeface="Open Sans" panose="020B0606030504020204" pitchFamily="34"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2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8CA8231-4B7D-44D3-8B37-A9137720E48E}">
  <a:tblStyle styleId="{48CA8231-4B7D-44D3-8B37-A9137720E48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6" d="100"/>
          <a:sy n="106" d="100"/>
        </p:scale>
        <p:origin x="366"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media/image10.png>
</file>

<file path=ppt/media/image11.png>
</file>

<file path=ppt/media/image12.png>
</file>

<file path=ppt/media/image2.jp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4186567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3044100" cy="5143500"/>
          </a:xfrm>
          <a:prstGeom prst="rect">
            <a:avLst/>
          </a:prstGeom>
          <a:solidFill>
            <a:srgbClr val="294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044100" y="0"/>
            <a:ext cx="6099900" cy="5143500"/>
          </a:xfrm>
          <a:prstGeom prst="rect">
            <a:avLst/>
          </a:prstGeom>
          <a:solidFill>
            <a:srgbClr val="FFA800">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79325" y="2753850"/>
            <a:ext cx="4903800" cy="1159800"/>
          </a:xfrm>
          <a:prstGeom prst="rect">
            <a:avLst/>
          </a:prstGeom>
        </p:spPr>
        <p:txBody>
          <a:bodyPr spcFirstLastPara="1" wrap="square" lIns="91425" tIns="91425" rIns="91425" bIns="91425" anchor="ctr" anchorCtr="0"/>
          <a:lstStyle>
            <a:lvl1pPr lvl="0">
              <a:spcBef>
                <a:spcPts val="0"/>
              </a:spcBef>
              <a:spcAft>
                <a:spcPts val="0"/>
              </a:spcAft>
              <a:buClr>
                <a:srgbClr val="FFFFFF"/>
              </a:buClr>
              <a:buSzPts val="3600"/>
              <a:buNone/>
              <a:defRPr sz="3600">
                <a:solidFill>
                  <a:srgbClr val="FFFFFF"/>
                </a:solidFill>
              </a:defRPr>
            </a:lvl1pPr>
            <a:lvl2pPr lvl="1">
              <a:spcBef>
                <a:spcPts val="0"/>
              </a:spcBef>
              <a:spcAft>
                <a:spcPts val="0"/>
              </a:spcAft>
              <a:buClr>
                <a:srgbClr val="FFFFFF"/>
              </a:buClr>
              <a:buSzPts val="3600"/>
              <a:buNone/>
              <a:defRPr sz="3600">
                <a:solidFill>
                  <a:srgbClr val="FFFFFF"/>
                </a:solidFill>
              </a:defRPr>
            </a:lvl2pPr>
            <a:lvl3pPr lvl="2">
              <a:spcBef>
                <a:spcPts val="0"/>
              </a:spcBef>
              <a:spcAft>
                <a:spcPts val="0"/>
              </a:spcAft>
              <a:buClr>
                <a:srgbClr val="FFFFFF"/>
              </a:buClr>
              <a:buSzPts val="3600"/>
              <a:buNone/>
              <a:defRPr sz="3600">
                <a:solidFill>
                  <a:srgbClr val="FFFFFF"/>
                </a:solidFill>
              </a:defRPr>
            </a:lvl3pPr>
            <a:lvl4pPr lvl="3">
              <a:spcBef>
                <a:spcPts val="0"/>
              </a:spcBef>
              <a:spcAft>
                <a:spcPts val="0"/>
              </a:spcAft>
              <a:buClr>
                <a:srgbClr val="FFFFFF"/>
              </a:buClr>
              <a:buSzPts val="3600"/>
              <a:buNone/>
              <a:defRPr sz="3600">
                <a:solidFill>
                  <a:srgbClr val="FFFFFF"/>
                </a:solidFill>
              </a:defRPr>
            </a:lvl4pPr>
            <a:lvl5pPr lvl="4">
              <a:spcBef>
                <a:spcPts val="0"/>
              </a:spcBef>
              <a:spcAft>
                <a:spcPts val="0"/>
              </a:spcAft>
              <a:buClr>
                <a:srgbClr val="FFFFFF"/>
              </a:buClr>
              <a:buSzPts val="3600"/>
              <a:buNone/>
              <a:defRPr sz="3600">
                <a:solidFill>
                  <a:srgbClr val="FFFFFF"/>
                </a:solidFill>
              </a:defRPr>
            </a:lvl5pPr>
            <a:lvl6pPr lvl="5">
              <a:spcBef>
                <a:spcPts val="0"/>
              </a:spcBef>
              <a:spcAft>
                <a:spcPts val="0"/>
              </a:spcAft>
              <a:buClr>
                <a:srgbClr val="FFFFFF"/>
              </a:buClr>
              <a:buSzPts val="3600"/>
              <a:buNone/>
              <a:defRPr sz="3600">
                <a:solidFill>
                  <a:srgbClr val="FFFFFF"/>
                </a:solidFill>
              </a:defRPr>
            </a:lvl6pPr>
            <a:lvl7pPr lvl="6">
              <a:spcBef>
                <a:spcPts val="0"/>
              </a:spcBef>
              <a:spcAft>
                <a:spcPts val="0"/>
              </a:spcAft>
              <a:buClr>
                <a:srgbClr val="FFFFFF"/>
              </a:buClr>
              <a:buSzPts val="3600"/>
              <a:buNone/>
              <a:defRPr sz="3600">
                <a:solidFill>
                  <a:srgbClr val="FFFFFF"/>
                </a:solidFill>
              </a:defRPr>
            </a:lvl7pPr>
            <a:lvl8pPr lvl="7">
              <a:spcBef>
                <a:spcPts val="0"/>
              </a:spcBef>
              <a:spcAft>
                <a:spcPts val="0"/>
              </a:spcAft>
              <a:buClr>
                <a:srgbClr val="FFFFFF"/>
              </a:buClr>
              <a:buSzPts val="3600"/>
              <a:buNone/>
              <a:defRPr sz="3600">
                <a:solidFill>
                  <a:srgbClr val="FFFFFF"/>
                </a:solidFill>
              </a:defRPr>
            </a:lvl8pPr>
            <a:lvl9pPr lvl="8">
              <a:spcBef>
                <a:spcPts val="0"/>
              </a:spcBef>
              <a:spcAft>
                <a:spcPts val="0"/>
              </a:spcAft>
              <a:buClr>
                <a:srgbClr val="FFFFFF"/>
              </a:buClr>
              <a:buSzPts val="3600"/>
              <a:buNone/>
              <a:defRPr sz="3600">
                <a:solidFill>
                  <a:srgbClr val="FFFFFF"/>
                </a:solidFill>
              </a:defRPr>
            </a:lvl9pPr>
          </a:lstStyle>
          <a:p>
            <a:endParaRPr/>
          </a:p>
        </p:txBody>
      </p:sp>
      <p:cxnSp>
        <p:nvCxnSpPr>
          <p:cNvPr id="13" name="Google Shape;13;p2"/>
          <p:cNvCxnSpPr/>
          <p:nvPr/>
        </p:nvCxnSpPr>
        <p:spPr>
          <a:xfrm>
            <a:off x="3815840" y="4083900"/>
            <a:ext cx="695700" cy="0"/>
          </a:xfrm>
          <a:prstGeom prst="straightConnector1">
            <a:avLst/>
          </a:prstGeom>
          <a:noFill/>
          <a:ln w="38100" cap="flat" cmpd="sng">
            <a:solidFill>
              <a:srgbClr val="FFFFFF"/>
            </a:solidFill>
            <a:prstDash val="solid"/>
            <a:round/>
            <a:headEnd type="none" w="med" len="med"/>
            <a:tailEnd type="none" w="med" len="med"/>
          </a:ln>
        </p:spPr>
      </p:cxnSp>
      <p:sp>
        <p:nvSpPr>
          <p:cNvPr id="14" name="Google Shape;14;p2"/>
          <p:cNvSpPr/>
          <p:nvPr/>
        </p:nvSpPr>
        <p:spPr>
          <a:xfrm>
            <a:off x="1747200" y="2787000"/>
            <a:ext cx="1296900" cy="129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Half - Text left">
  <p:cSld name="TITLE_AND_BODY_1">
    <p:spTree>
      <p:nvGrpSpPr>
        <p:cNvPr id="1" name="Shape 39"/>
        <p:cNvGrpSpPr/>
        <p:nvPr/>
      </p:nvGrpSpPr>
      <p:grpSpPr>
        <a:xfrm>
          <a:off x="0" y="0"/>
          <a:ext cx="0" cy="0"/>
          <a:chOff x="0" y="0"/>
          <a:chExt cx="0" cy="0"/>
        </a:xfrm>
      </p:grpSpPr>
      <p:sp>
        <p:nvSpPr>
          <p:cNvPr id="40" name="Google Shape;40;p6"/>
          <p:cNvSpPr/>
          <p:nvPr/>
        </p:nvSpPr>
        <p:spPr>
          <a:xfrm>
            <a:off x="0" y="0"/>
            <a:ext cx="4572000" cy="5143500"/>
          </a:xfrm>
          <a:prstGeom prst="rect">
            <a:avLst/>
          </a:prstGeom>
          <a:solidFill>
            <a:srgbClr val="FFA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p:nvPr/>
        </p:nvSpPr>
        <p:spPr>
          <a:xfrm>
            <a:off x="4572000" y="0"/>
            <a:ext cx="4572000" cy="5143500"/>
          </a:xfrm>
          <a:prstGeom prst="rect">
            <a:avLst/>
          </a:prstGeom>
          <a:solidFill>
            <a:srgbClr val="325680">
              <a:alpha val="8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txBox="1">
            <a:spLocks noGrp="1"/>
          </p:cNvSpPr>
          <p:nvPr>
            <p:ph type="title"/>
          </p:nvPr>
        </p:nvSpPr>
        <p:spPr>
          <a:xfrm>
            <a:off x="433768" y="693650"/>
            <a:ext cx="3692400" cy="768900"/>
          </a:xfrm>
          <a:prstGeom prst="rect">
            <a:avLst/>
          </a:prstGeom>
        </p:spPr>
        <p:txBody>
          <a:bodyPr spcFirstLastPara="1" wrap="square" lIns="91425" tIns="91425" rIns="91425" bIns="91425" anchor="b" anchorCtr="0"/>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3" name="Google Shape;43;p6"/>
          <p:cNvSpPr txBox="1">
            <a:spLocks noGrp="1"/>
          </p:cNvSpPr>
          <p:nvPr>
            <p:ph type="body" idx="1"/>
          </p:nvPr>
        </p:nvSpPr>
        <p:spPr>
          <a:xfrm>
            <a:off x="433768" y="1585101"/>
            <a:ext cx="3692400" cy="3340800"/>
          </a:xfrm>
          <a:prstGeom prst="rect">
            <a:avLst/>
          </a:prstGeom>
        </p:spPr>
        <p:txBody>
          <a:bodyPr spcFirstLastPara="1" wrap="square" lIns="91425" tIns="91425" rIns="91425" bIns="91425" anchor="t" anchorCtr="0"/>
          <a:lstStyle>
            <a:lvl1pPr marL="457200" lvl="0" indent="-342900" rtl="0">
              <a:spcBef>
                <a:spcPts val="600"/>
              </a:spcBef>
              <a:spcAft>
                <a:spcPts val="0"/>
              </a:spcAft>
              <a:buClr>
                <a:srgbClr val="FFFFFF"/>
              </a:buClr>
              <a:buSzPts val="1800"/>
              <a:buChar char="▫"/>
              <a:defRPr>
                <a:solidFill>
                  <a:srgbClr val="FFFFFF"/>
                </a:solidFill>
              </a:defRPr>
            </a:lvl1pPr>
            <a:lvl2pPr marL="914400" lvl="1" indent="-342900" rtl="0">
              <a:spcBef>
                <a:spcPts val="0"/>
              </a:spcBef>
              <a:spcAft>
                <a:spcPts val="0"/>
              </a:spcAft>
              <a:buClr>
                <a:srgbClr val="FFFFFF"/>
              </a:buClr>
              <a:buSzPts val="1800"/>
              <a:buChar char="▪"/>
              <a:defRPr>
                <a:solidFill>
                  <a:srgbClr val="FFFFFF"/>
                </a:solidFill>
              </a:defRPr>
            </a:lvl2pPr>
            <a:lvl3pPr marL="1371600" lvl="2" indent="-342900" rtl="0">
              <a:spcBef>
                <a:spcPts val="0"/>
              </a:spcBef>
              <a:spcAft>
                <a:spcPts val="0"/>
              </a:spcAft>
              <a:buClr>
                <a:srgbClr val="FFFFFF"/>
              </a:buClr>
              <a:buSzPts val="1800"/>
              <a:buChar char="▫"/>
              <a:defRPr>
                <a:solidFill>
                  <a:srgbClr val="FFFFFF"/>
                </a:solidFill>
              </a:defRPr>
            </a:lvl3pPr>
            <a:lvl4pPr marL="1828800" lvl="3" indent="-342900" rtl="0">
              <a:spcBef>
                <a:spcPts val="0"/>
              </a:spcBef>
              <a:spcAft>
                <a:spcPts val="0"/>
              </a:spcAft>
              <a:buClr>
                <a:srgbClr val="FFFFFF"/>
              </a:buClr>
              <a:buSzPts val="1800"/>
              <a:buChar char="▪"/>
              <a:defRPr>
                <a:solidFill>
                  <a:srgbClr val="FFFFFF"/>
                </a:solidFill>
              </a:defRPr>
            </a:lvl4pPr>
            <a:lvl5pPr marL="2286000" lvl="4" indent="-342900" rtl="0">
              <a:spcBef>
                <a:spcPts val="0"/>
              </a:spcBef>
              <a:spcAft>
                <a:spcPts val="0"/>
              </a:spcAft>
              <a:buClr>
                <a:srgbClr val="FFFFFF"/>
              </a:buClr>
              <a:buSzPts val="1800"/>
              <a:buChar char="▫"/>
              <a:defRPr>
                <a:solidFill>
                  <a:srgbClr val="FFFFFF"/>
                </a:solidFill>
              </a:defRPr>
            </a:lvl5pPr>
            <a:lvl6pPr marL="2743200" lvl="5" indent="-342900" rtl="0">
              <a:spcBef>
                <a:spcPts val="0"/>
              </a:spcBef>
              <a:spcAft>
                <a:spcPts val="0"/>
              </a:spcAft>
              <a:buClr>
                <a:srgbClr val="FFFFFF"/>
              </a:buClr>
              <a:buSzPts val="1800"/>
              <a:buChar char="▪"/>
              <a:defRPr>
                <a:solidFill>
                  <a:srgbClr val="FFFFFF"/>
                </a:solidFill>
              </a:defRPr>
            </a:lvl6pPr>
            <a:lvl7pPr marL="3200400" lvl="6" indent="-342900" rtl="0">
              <a:spcBef>
                <a:spcPts val="0"/>
              </a:spcBef>
              <a:spcAft>
                <a:spcPts val="0"/>
              </a:spcAft>
              <a:buClr>
                <a:srgbClr val="FFFFFF"/>
              </a:buClr>
              <a:buSzPts val="1800"/>
              <a:buChar char="▫"/>
              <a:defRPr>
                <a:solidFill>
                  <a:srgbClr val="FFFFFF"/>
                </a:solidFill>
              </a:defRPr>
            </a:lvl7pPr>
            <a:lvl8pPr marL="3657600" lvl="7" indent="-342900" rtl="0">
              <a:spcBef>
                <a:spcPts val="0"/>
              </a:spcBef>
              <a:spcAft>
                <a:spcPts val="0"/>
              </a:spcAft>
              <a:buClr>
                <a:srgbClr val="FFFFFF"/>
              </a:buClr>
              <a:buSzPts val="1800"/>
              <a:buChar char="▪"/>
              <a:defRPr>
                <a:solidFill>
                  <a:srgbClr val="FFFFFF"/>
                </a:solidFill>
              </a:defRPr>
            </a:lvl8pPr>
            <a:lvl9pPr marL="4114800" lvl="8" indent="-342900" rtl="0">
              <a:spcBef>
                <a:spcPts val="0"/>
              </a:spcBef>
              <a:spcAft>
                <a:spcPts val="0"/>
              </a:spcAft>
              <a:buClr>
                <a:srgbClr val="FFFFFF"/>
              </a:buClr>
              <a:buSzPts val="1800"/>
              <a:buChar char="▫"/>
              <a:defRPr>
                <a:solidFill>
                  <a:srgbClr val="FFFFFF"/>
                </a:solidFill>
              </a:defRPr>
            </a:lvl9pPr>
          </a:lstStyle>
          <a:p>
            <a:endParaRPr/>
          </a:p>
        </p:txBody>
      </p:sp>
      <p:cxnSp>
        <p:nvCxnSpPr>
          <p:cNvPr id="44" name="Google Shape;44;p6"/>
          <p:cNvCxnSpPr/>
          <p:nvPr/>
        </p:nvCxnSpPr>
        <p:spPr>
          <a:xfrm>
            <a:off x="542330" y="1519975"/>
            <a:ext cx="452400" cy="0"/>
          </a:xfrm>
          <a:prstGeom prst="straightConnector1">
            <a:avLst/>
          </a:prstGeom>
          <a:noFill/>
          <a:ln w="28575" cap="flat" cmpd="sng">
            <a:solidFill>
              <a:srgbClr val="294667"/>
            </a:solidFill>
            <a:prstDash val="solid"/>
            <a:round/>
            <a:headEnd type="none" w="med" len="med"/>
            <a:tailEnd type="none" w="med" len="med"/>
          </a:ln>
        </p:spPr>
      </p:cxnSp>
      <p:sp>
        <p:nvSpPr>
          <p:cNvPr id="45" name="Google Shape;45;p6"/>
          <p:cNvSpPr/>
          <p:nvPr/>
        </p:nvSpPr>
        <p:spPr>
          <a:xfrm>
            <a:off x="0" y="0"/>
            <a:ext cx="5367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txBox="1">
            <a:spLocks noGrp="1"/>
          </p:cNvSpPr>
          <p:nvPr>
            <p:ph type="sldNum" idx="12"/>
          </p:nvPr>
        </p:nvSpPr>
        <p:spPr>
          <a:xfrm>
            <a:off x="-6000" y="0"/>
            <a:ext cx="548700" cy="536700"/>
          </a:xfrm>
          <a:prstGeom prst="rect">
            <a:avLst/>
          </a:prstGeom>
          <a:noFill/>
          <a:ln>
            <a:noFill/>
          </a:ln>
        </p:spPr>
        <p:txBody>
          <a:bodyPr spcFirstLastPara="1" wrap="square" lIns="91425" tIns="91425" rIns="91425" bIns="91425" anchor="ctr" anchorCtr="0">
            <a:noAutofit/>
          </a:bodyPr>
          <a:lstStyle>
            <a:lvl1pPr lvl="0" algn="ctr" rtl="0">
              <a:buNone/>
              <a:defRPr>
                <a:solidFill>
                  <a:srgbClr val="294667"/>
                </a:solidFill>
              </a:defRPr>
            </a:lvl1pPr>
            <a:lvl2pPr lvl="1" algn="ctr" rtl="0">
              <a:buNone/>
              <a:defRPr>
                <a:solidFill>
                  <a:srgbClr val="294667"/>
                </a:solidFill>
              </a:defRPr>
            </a:lvl2pPr>
            <a:lvl3pPr lvl="2" algn="ctr" rtl="0">
              <a:buNone/>
              <a:defRPr>
                <a:solidFill>
                  <a:srgbClr val="294667"/>
                </a:solidFill>
              </a:defRPr>
            </a:lvl3pPr>
            <a:lvl4pPr lvl="3" algn="ctr" rtl="0">
              <a:buNone/>
              <a:defRPr>
                <a:solidFill>
                  <a:srgbClr val="294667"/>
                </a:solidFill>
              </a:defRPr>
            </a:lvl4pPr>
            <a:lvl5pPr lvl="4" algn="ctr" rtl="0">
              <a:buNone/>
              <a:defRPr>
                <a:solidFill>
                  <a:srgbClr val="294667"/>
                </a:solidFill>
              </a:defRPr>
            </a:lvl5pPr>
            <a:lvl6pPr lvl="5" algn="ctr" rtl="0">
              <a:buNone/>
              <a:defRPr>
                <a:solidFill>
                  <a:srgbClr val="294667"/>
                </a:solidFill>
              </a:defRPr>
            </a:lvl6pPr>
            <a:lvl7pPr lvl="6" algn="ctr" rtl="0">
              <a:buNone/>
              <a:defRPr>
                <a:solidFill>
                  <a:srgbClr val="294667"/>
                </a:solidFill>
              </a:defRPr>
            </a:lvl7pPr>
            <a:lvl8pPr lvl="7" algn="ctr" rtl="0">
              <a:buNone/>
              <a:defRPr>
                <a:solidFill>
                  <a:srgbClr val="294667"/>
                </a:solidFill>
              </a:defRPr>
            </a:lvl8pPr>
            <a:lvl9pPr lvl="8" algn="ctr" rtl="0">
              <a:buNone/>
              <a:defRPr>
                <a:solidFill>
                  <a:srgbClr val="294667"/>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hird - 2 columns right" type="twoColTx">
  <p:cSld name="TITLE_AND_TWO_COLUMNS">
    <p:spTree>
      <p:nvGrpSpPr>
        <p:cNvPr id="1" name="Shape 47"/>
        <p:cNvGrpSpPr/>
        <p:nvPr/>
      </p:nvGrpSpPr>
      <p:grpSpPr>
        <a:xfrm>
          <a:off x="0" y="0"/>
          <a:ext cx="0" cy="0"/>
          <a:chOff x="0" y="0"/>
          <a:chExt cx="0" cy="0"/>
        </a:xfrm>
      </p:grpSpPr>
      <p:sp>
        <p:nvSpPr>
          <p:cNvPr id="48" name="Google Shape;48;p7"/>
          <p:cNvSpPr/>
          <p:nvPr/>
        </p:nvSpPr>
        <p:spPr>
          <a:xfrm>
            <a:off x="0" y="0"/>
            <a:ext cx="3044100" cy="5143500"/>
          </a:xfrm>
          <a:prstGeom prst="rect">
            <a:avLst/>
          </a:prstGeom>
          <a:solidFill>
            <a:srgbClr val="FFA800">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7"/>
          <p:cNvSpPr/>
          <p:nvPr/>
        </p:nvSpPr>
        <p:spPr>
          <a:xfrm>
            <a:off x="3043975" y="0"/>
            <a:ext cx="60999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a:off x="0" y="0"/>
            <a:ext cx="536700" cy="536700"/>
          </a:xfrm>
          <a:prstGeom prst="rect">
            <a:avLst/>
          </a:prstGeom>
          <a:solidFill>
            <a:srgbClr val="294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7"/>
          <p:cNvSpPr txBox="1">
            <a:spLocks noGrp="1"/>
          </p:cNvSpPr>
          <p:nvPr>
            <p:ph type="body" idx="1"/>
          </p:nvPr>
        </p:nvSpPr>
        <p:spPr>
          <a:xfrm>
            <a:off x="3467825" y="1614875"/>
            <a:ext cx="2532900" cy="3158700"/>
          </a:xfrm>
          <a:prstGeom prst="rect">
            <a:avLst/>
          </a:prstGeom>
        </p:spPr>
        <p:txBody>
          <a:bodyPr spcFirstLastPara="1" wrap="square" lIns="91425" tIns="91425" rIns="91425" bIns="91425" anchor="t" anchorCtr="0"/>
          <a:lstStyle>
            <a:lvl1pPr marL="457200" lvl="0" indent="-317500">
              <a:spcBef>
                <a:spcPts val="60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3" name="Google Shape;53;p7"/>
          <p:cNvSpPr txBox="1">
            <a:spLocks noGrp="1"/>
          </p:cNvSpPr>
          <p:nvPr>
            <p:ph type="body" idx="2"/>
          </p:nvPr>
        </p:nvSpPr>
        <p:spPr>
          <a:xfrm>
            <a:off x="6153578" y="1614875"/>
            <a:ext cx="2532900" cy="3158700"/>
          </a:xfrm>
          <a:prstGeom prst="rect">
            <a:avLst/>
          </a:prstGeom>
        </p:spPr>
        <p:txBody>
          <a:bodyPr spcFirstLastPara="1" wrap="square" lIns="91425" tIns="91425" rIns="91425" bIns="91425" anchor="t" anchorCtr="0"/>
          <a:lstStyle>
            <a:lvl1pPr marL="457200" lvl="0" indent="-317500">
              <a:spcBef>
                <a:spcPts val="60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4" name="Google Shape;54;p7"/>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lvl1pPr lvl="0" algn="ctr">
              <a:buNone/>
              <a:defRPr>
                <a:solidFill>
                  <a:srgbClr val="FFFFFF"/>
                </a:solidFill>
              </a:defRPr>
            </a:lvl1pPr>
            <a:lvl2pPr lvl="1" algn="ctr">
              <a:buNone/>
              <a:defRPr>
                <a:solidFill>
                  <a:srgbClr val="FFFFFF"/>
                </a:solidFill>
              </a:defRPr>
            </a:lvl2pPr>
            <a:lvl3pPr lvl="2" algn="ctr">
              <a:buNone/>
              <a:defRPr>
                <a:solidFill>
                  <a:srgbClr val="FFFFFF"/>
                </a:solidFill>
              </a:defRPr>
            </a:lvl3pPr>
            <a:lvl4pPr lvl="3" algn="ctr">
              <a:buNone/>
              <a:defRPr>
                <a:solidFill>
                  <a:srgbClr val="FFFFFF"/>
                </a:solidFill>
              </a:defRPr>
            </a:lvl4pPr>
            <a:lvl5pPr lvl="4" algn="ctr">
              <a:buNone/>
              <a:defRPr>
                <a:solidFill>
                  <a:srgbClr val="FFFFFF"/>
                </a:solidFill>
              </a:defRPr>
            </a:lvl5pPr>
            <a:lvl6pPr lvl="5" algn="ctr">
              <a:buNone/>
              <a:defRPr>
                <a:solidFill>
                  <a:srgbClr val="FFFFFF"/>
                </a:solidFill>
              </a:defRPr>
            </a:lvl6pPr>
            <a:lvl7pPr lvl="6" algn="ctr">
              <a:buNone/>
              <a:defRPr>
                <a:solidFill>
                  <a:srgbClr val="FFFFFF"/>
                </a:solidFill>
              </a:defRPr>
            </a:lvl7pPr>
            <a:lvl8pPr lvl="7" algn="ctr">
              <a:buNone/>
              <a:defRPr>
                <a:solidFill>
                  <a:srgbClr val="FFFFFF"/>
                </a:solidFill>
              </a:defRPr>
            </a:lvl8pPr>
            <a:lvl9pPr lvl="8" algn="ctr">
              <a:buNone/>
              <a:defRPr>
                <a:solidFill>
                  <a:srgbClr val="FFFFFF"/>
                </a:solidFill>
              </a:defRPr>
            </a:lvl9pPr>
          </a:lstStyle>
          <a:p>
            <a:pPr marL="0" lvl="0" indent="0" algn="ctr" rtl="0">
              <a:spcBef>
                <a:spcPts val="0"/>
              </a:spcBef>
              <a:spcAft>
                <a:spcPts val="0"/>
              </a:spcAft>
              <a:buNone/>
            </a:pPr>
            <a:fld id="{00000000-1234-1234-1234-123412341234}" type="slidenum">
              <a:rPr lang="en"/>
              <a:t>‹#›</a:t>
            </a:fld>
            <a:endParaRPr/>
          </a:p>
        </p:txBody>
      </p:sp>
      <p:cxnSp>
        <p:nvCxnSpPr>
          <p:cNvPr id="55" name="Google Shape;55;p7"/>
          <p:cNvCxnSpPr/>
          <p:nvPr/>
        </p:nvCxnSpPr>
        <p:spPr>
          <a:xfrm>
            <a:off x="3578787" y="1519975"/>
            <a:ext cx="452400" cy="0"/>
          </a:xfrm>
          <a:prstGeom prst="straightConnector1">
            <a:avLst/>
          </a:prstGeom>
          <a:noFill/>
          <a:ln w="28575" cap="flat" cmpd="sng">
            <a:solidFill>
              <a:srgbClr val="294667"/>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dark)" type="blank">
  <p:cSld name="BLANK">
    <p:spTree>
      <p:nvGrpSpPr>
        <p:cNvPr id="1" name="Shape 85"/>
        <p:cNvGrpSpPr/>
        <p:nvPr/>
      </p:nvGrpSpPr>
      <p:grpSpPr>
        <a:xfrm>
          <a:off x="0" y="0"/>
          <a:ext cx="0" cy="0"/>
          <a:chOff x="0" y="0"/>
          <a:chExt cx="0" cy="0"/>
        </a:xfrm>
      </p:grpSpPr>
      <p:sp>
        <p:nvSpPr>
          <p:cNvPr id="86" name="Google Shape;86;p12"/>
          <p:cNvSpPr/>
          <p:nvPr/>
        </p:nvSpPr>
        <p:spPr>
          <a:xfrm>
            <a:off x="100" y="-5800"/>
            <a:ext cx="9144000" cy="5149500"/>
          </a:xfrm>
          <a:prstGeom prst="rect">
            <a:avLst/>
          </a:prstGeom>
          <a:solidFill>
            <a:srgbClr val="325680">
              <a:alpha val="8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2"/>
          <p:cNvSpPr/>
          <p:nvPr/>
        </p:nvSpPr>
        <p:spPr>
          <a:xfrm>
            <a:off x="0" y="-5925"/>
            <a:ext cx="9144000" cy="5149500"/>
          </a:xfrm>
          <a:prstGeom prst="frame">
            <a:avLst>
              <a:gd name="adj1" fmla="val 5041"/>
            </a:avLst>
          </a:prstGeom>
          <a:solidFill>
            <a:srgbClr val="FFA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2"/>
          <p:cNvSpPr/>
          <p:nvPr/>
        </p:nvSpPr>
        <p:spPr>
          <a:xfrm>
            <a:off x="4303650" y="4607000"/>
            <a:ext cx="5367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2"/>
          <p:cNvSpPr txBox="1">
            <a:spLocks noGrp="1"/>
          </p:cNvSpPr>
          <p:nvPr>
            <p:ph type="sldNum" idx="12"/>
          </p:nvPr>
        </p:nvSpPr>
        <p:spPr>
          <a:xfrm>
            <a:off x="4303575" y="4606750"/>
            <a:ext cx="536700" cy="536700"/>
          </a:xfrm>
          <a:prstGeom prst="rect">
            <a:avLst/>
          </a:prstGeom>
        </p:spPr>
        <p:txBody>
          <a:bodyPr spcFirstLastPara="1" wrap="square" lIns="91425" tIns="91425" rIns="91425" bIns="91425" anchor="ctr" anchorCtr="0">
            <a:noAutofit/>
          </a:bodyPr>
          <a:lstStyle>
            <a:lvl1pPr lvl="0" algn="ctr">
              <a:buNone/>
              <a:defRPr>
                <a:solidFill>
                  <a:srgbClr val="294667"/>
                </a:solidFill>
              </a:defRPr>
            </a:lvl1pPr>
            <a:lvl2pPr lvl="1" algn="ctr">
              <a:buNone/>
              <a:defRPr>
                <a:solidFill>
                  <a:srgbClr val="294667"/>
                </a:solidFill>
              </a:defRPr>
            </a:lvl2pPr>
            <a:lvl3pPr lvl="2" algn="ctr">
              <a:buNone/>
              <a:defRPr>
                <a:solidFill>
                  <a:srgbClr val="294667"/>
                </a:solidFill>
              </a:defRPr>
            </a:lvl3pPr>
            <a:lvl4pPr lvl="3" algn="ctr">
              <a:buNone/>
              <a:defRPr>
                <a:solidFill>
                  <a:srgbClr val="294667"/>
                </a:solidFill>
              </a:defRPr>
            </a:lvl4pPr>
            <a:lvl5pPr lvl="4" algn="ctr">
              <a:buNone/>
              <a:defRPr>
                <a:solidFill>
                  <a:srgbClr val="294667"/>
                </a:solidFill>
              </a:defRPr>
            </a:lvl5pPr>
            <a:lvl6pPr lvl="5" algn="ctr">
              <a:buNone/>
              <a:defRPr>
                <a:solidFill>
                  <a:srgbClr val="294667"/>
                </a:solidFill>
              </a:defRPr>
            </a:lvl6pPr>
            <a:lvl7pPr lvl="6" algn="ctr">
              <a:buNone/>
              <a:defRPr>
                <a:solidFill>
                  <a:srgbClr val="294667"/>
                </a:solidFill>
              </a:defRPr>
            </a:lvl7pPr>
            <a:lvl8pPr lvl="7" algn="ctr">
              <a:buNone/>
              <a:defRPr>
                <a:solidFill>
                  <a:srgbClr val="294667"/>
                </a:solidFill>
              </a:defRPr>
            </a:lvl8pPr>
            <a:lvl9pPr lvl="8" algn="ctr">
              <a:buNone/>
              <a:defRPr>
                <a:solidFill>
                  <a:srgbClr val="294667"/>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white)">
  <p:cSld name="BLANK_1_1">
    <p:spTree>
      <p:nvGrpSpPr>
        <p:cNvPr id="1" name="Shape 95"/>
        <p:cNvGrpSpPr/>
        <p:nvPr/>
      </p:nvGrpSpPr>
      <p:grpSpPr>
        <a:xfrm>
          <a:off x="0" y="0"/>
          <a:ext cx="0" cy="0"/>
          <a:chOff x="0" y="0"/>
          <a:chExt cx="0" cy="0"/>
        </a:xfrm>
      </p:grpSpPr>
      <p:sp>
        <p:nvSpPr>
          <p:cNvPr id="96" name="Google Shape;96;p14"/>
          <p:cNvSpPr/>
          <p:nvPr/>
        </p:nvSpPr>
        <p:spPr>
          <a:xfrm>
            <a:off x="0" y="-5925"/>
            <a:ext cx="9144000" cy="5149500"/>
          </a:xfrm>
          <a:prstGeom prst="frame">
            <a:avLst>
              <a:gd name="adj1" fmla="val 5041"/>
            </a:avLst>
          </a:prstGeom>
          <a:solidFill>
            <a:srgbClr val="FFA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4"/>
          <p:cNvSpPr/>
          <p:nvPr/>
        </p:nvSpPr>
        <p:spPr>
          <a:xfrm>
            <a:off x="4303650" y="4607000"/>
            <a:ext cx="536700" cy="536700"/>
          </a:xfrm>
          <a:prstGeom prst="rect">
            <a:avLst/>
          </a:prstGeom>
          <a:solidFill>
            <a:srgbClr val="294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txBox="1">
            <a:spLocks noGrp="1"/>
          </p:cNvSpPr>
          <p:nvPr>
            <p:ph type="sldNum" idx="12"/>
          </p:nvPr>
        </p:nvSpPr>
        <p:spPr>
          <a:xfrm>
            <a:off x="4303575" y="4606750"/>
            <a:ext cx="536700" cy="536700"/>
          </a:xfrm>
          <a:prstGeom prst="rect">
            <a:avLst/>
          </a:prstGeom>
          <a:noFill/>
        </p:spPr>
        <p:txBody>
          <a:bodyPr spcFirstLastPara="1" wrap="square" lIns="91425" tIns="91425" rIns="91425" bIns="91425" anchor="ctr" anchorCtr="0">
            <a:noAutofit/>
          </a:bodyPr>
          <a:lstStyle>
            <a:lvl1pPr lvl="0" algn="ctr" rtl="0">
              <a:buNone/>
              <a:defRPr>
                <a:solidFill>
                  <a:srgbClr val="FFFFFF"/>
                </a:solidFill>
              </a:defRPr>
            </a:lvl1pPr>
            <a:lvl2pPr lvl="1" algn="ctr" rtl="0">
              <a:buNone/>
              <a:defRPr>
                <a:solidFill>
                  <a:srgbClr val="FFFFFF"/>
                </a:solidFill>
              </a:defRPr>
            </a:lvl2pPr>
            <a:lvl3pPr lvl="2" algn="ctr" rtl="0">
              <a:buNone/>
              <a:defRPr>
                <a:solidFill>
                  <a:srgbClr val="FFFFFF"/>
                </a:solidFill>
              </a:defRPr>
            </a:lvl3pPr>
            <a:lvl4pPr lvl="3" algn="ctr" rtl="0">
              <a:buNone/>
              <a:defRPr>
                <a:solidFill>
                  <a:srgbClr val="FFFFFF"/>
                </a:solidFill>
              </a:defRPr>
            </a:lvl4pPr>
            <a:lvl5pPr lvl="4" algn="ctr" rtl="0">
              <a:buNone/>
              <a:defRPr>
                <a:solidFill>
                  <a:srgbClr val="FFFFFF"/>
                </a:solidFill>
              </a:defRPr>
            </a:lvl5pPr>
            <a:lvl6pPr lvl="5" algn="ctr" rtl="0">
              <a:buNone/>
              <a:defRPr>
                <a:solidFill>
                  <a:srgbClr val="FFFFFF"/>
                </a:solidFill>
              </a:defRPr>
            </a:lvl6pPr>
            <a:lvl7pPr lvl="6" algn="ctr" rtl="0">
              <a:buNone/>
              <a:defRPr>
                <a:solidFill>
                  <a:srgbClr val="FFFFFF"/>
                </a:solidFill>
              </a:defRPr>
            </a:lvl7pPr>
            <a:lvl8pPr lvl="7" algn="ctr" rtl="0">
              <a:buNone/>
              <a:defRPr>
                <a:solidFill>
                  <a:srgbClr val="FFFFFF"/>
                </a:solidFill>
              </a:defRPr>
            </a:lvl8pPr>
            <a:lvl9pPr lvl="8" algn="ctr" rtl="0">
              <a:buNone/>
              <a:defRPr>
                <a:solidFill>
                  <a:srgbClr val="FFFFFF"/>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1pPr>
            <a:lvl2pPr lvl="1">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2pPr>
            <a:lvl3pPr lvl="2">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3pPr>
            <a:lvl4pPr lvl="3">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4pPr>
            <a:lvl5pPr lvl="4">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5pPr>
            <a:lvl6pPr lvl="5">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6pPr>
            <a:lvl7pPr lvl="6">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7pPr>
            <a:lvl8pPr lvl="7">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8pPr>
            <a:lvl9pPr lvl="8">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342900">
              <a:spcBef>
                <a:spcPts val="60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1pPr>
            <a:lvl2pPr marL="914400" lvl="1"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2pPr>
            <a:lvl3pPr marL="1371600" lvl="2"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3pPr>
            <a:lvl4pPr marL="1828800" lvl="3"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4pPr>
            <a:lvl5pPr marL="2286000" lvl="4"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5pPr>
            <a:lvl6pPr marL="2743200" lvl="5"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6pPr>
            <a:lvl7pPr marL="3200400" lvl="6"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7pPr>
            <a:lvl8pPr marL="3657600" lvl="7"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8pPr>
            <a:lvl9pPr marL="4114800" lvl="8"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lvl="0" algn="r">
              <a:buNone/>
              <a:defRPr sz="1300" b="1">
                <a:solidFill>
                  <a:srgbClr val="021028"/>
                </a:solidFill>
                <a:latin typeface="Open Sans"/>
                <a:ea typeface="Open Sans"/>
                <a:cs typeface="Open Sans"/>
                <a:sym typeface="Open Sans"/>
              </a:defRPr>
            </a:lvl1pPr>
            <a:lvl2pPr lvl="1" algn="r">
              <a:buNone/>
              <a:defRPr sz="1300" b="1">
                <a:solidFill>
                  <a:srgbClr val="021028"/>
                </a:solidFill>
                <a:latin typeface="Open Sans"/>
                <a:ea typeface="Open Sans"/>
                <a:cs typeface="Open Sans"/>
                <a:sym typeface="Open Sans"/>
              </a:defRPr>
            </a:lvl2pPr>
            <a:lvl3pPr lvl="2" algn="r">
              <a:buNone/>
              <a:defRPr sz="1300" b="1">
                <a:solidFill>
                  <a:srgbClr val="021028"/>
                </a:solidFill>
                <a:latin typeface="Open Sans"/>
                <a:ea typeface="Open Sans"/>
                <a:cs typeface="Open Sans"/>
                <a:sym typeface="Open Sans"/>
              </a:defRPr>
            </a:lvl3pPr>
            <a:lvl4pPr lvl="3" algn="r">
              <a:buNone/>
              <a:defRPr sz="1300" b="1">
                <a:solidFill>
                  <a:srgbClr val="021028"/>
                </a:solidFill>
                <a:latin typeface="Open Sans"/>
                <a:ea typeface="Open Sans"/>
                <a:cs typeface="Open Sans"/>
                <a:sym typeface="Open Sans"/>
              </a:defRPr>
            </a:lvl4pPr>
            <a:lvl5pPr lvl="4" algn="r">
              <a:buNone/>
              <a:defRPr sz="1300" b="1">
                <a:solidFill>
                  <a:srgbClr val="021028"/>
                </a:solidFill>
                <a:latin typeface="Open Sans"/>
                <a:ea typeface="Open Sans"/>
                <a:cs typeface="Open Sans"/>
                <a:sym typeface="Open Sans"/>
              </a:defRPr>
            </a:lvl5pPr>
            <a:lvl6pPr lvl="5" algn="r">
              <a:buNone/>
              <a:defRPr sz="1300" b="1">
                <a:solidFill>
                  <a:srgbClr val="021028"/>
                </a:solidFill>
                <a:latin typeface="Open Sans"/>
                <a:ea typeface="Open Sans"/>
                <a:cs typeface="Open Sans"/>
                <a:sym typeface="Open Sans"/>
              </a:defRPr>
            </a:lvl6pPr>
            <a:lvl7pPr lvl="6" algn="r">
              <a:buNone/>
              <a:defRPr sz="1300" b="1">
                <a:solidFill>
                  <a:srgbClr val="021028"/>
                </a:solidFill>
                <a:latin typeface="Open Sans"/>
                <a:ea typeface="Open Sans"/>
                <a:cs typeface="Open Sans"/>
                <a:sym typeface="Open Sans"/>
              </a:defRPr>
            </a:lvl7pPr>
            <a:lvl8pPr lvl="7" algn="r">
              <a:buNone/>
              <a:defRPr sz="1300" b="1">
                <a:solidFill>
                  <a:srgbClr val="021028"/>
                </a:solidFill>
                <a:latin typeface="Open Sans"/>
                <a:ea typeface="Open Sans"/>
                <a:cs typeface="Open Sans"/>
                <a:sym typeface="Open Sans"/>
              </a:defRPr>
            </a:lvl8pPr>
            <a:lvl9pPr lvl="8" algn="r">
              <a:buNone/>
              <a:defRPr sz="1300" b="1">
                <a:solidFill>
                  <a:srgbClr val="021028"/>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8" r:id="rId4"/>
    <p:sldLayoutId id="2147483660"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Shape 102"/>
        <p:cNvGrpSpPr/>
        <p:nvPr/>
      </p:nvGrpSpPr>
      <p:grpSpPr>
        <a:xfrm>
          <a:off x="0" y="0"/>
          <a:ext cx="0" cy="0"/>
          <a:chOff x="0" y="0"/>
          <a:chExt cx="0" cy="0"/>
        </a:xfrm>
      </p:grpSpPr>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31840" y="2283718"/>
            <a:ext cx="5904656" cy="2232248"/>
          </a:xfrm>
          <a:prstGeom prst="rect">
            <a:avLst/>
          </a:prstGeom>
        </p:spPr>
      </p:pic>
      <p:sp>
        <p:nvSpPr>
          <p:cNvPr id="103" name="Google Shape;103;p15"/>
          <p:cNvSpPr txBox="1">
            <a:spLocks noGrp="1"/>
          </p:cNvSpPr>
          <p:nvPr>
            <p:ph type="ctrTitle"/>
          </p:nvPr>
        </p:nvSpPr>
        <p:spPr>
          <a:xfrm>
            <a:off x="3679325" y="195486"/>
            <a:ext cx="4903800" cy="180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tx1"/>
                </a:solidFill>
              </a:rPr>
              <a:t>TRAIN AND DEPLOY A MACHINE LEARNING MODEL IN AWS CLOUD</a:t>
            </a:r>
            <a:endParaRPr dirty="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alphaModFix amt="88000"/>
            <a:lum/>
          </a:blip>
          <a:srcRect/>
          <a:stretch>
            <a:fillRect/>
          </a:stretch>
        </a:blipFill>
        <a:effectLst/>
      </p:bgPr>
    </p:bg>
    <p:spTree>
      <p:nvGrpSpPr>
        <p:cNvPr id="1" name="Shape 124"/>
        <p:cNvGrpSpPr/>
        <p:nvPr/>
      </p:nvGrpSpPr>
      <p:grpSpPr>
        <a:xfrm>
          <a:off x="0" y="0"/>
          <a:ext cx="0" cy="0"/>
          <a:chOff x="0" y="0"/>
          <a:chExt cx="0" cy="0"/>
        </a:xfrm>
      </p:grpSpPr>
      <p:sp>
        <p:nvSpPr>
          <p:cNvPr id="127" name="Google Shape;127;p17"/>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a:p>
        </p:txBody>
      </p:sp>
      <p:sp>
        <p:nvSpPr>
          <p:cNvPr id="126" name="Google Shape;126;p17"/>
          <p:cNvSpPr txBox="1">
            <a:spLocks noGrp="1"/>
          </p:cNvSpPr>
          <p:nvPr>
            <p:ph type="subTitle" idx="4294967295"/>
          </p:nvPr>
        </p:nvSpPr>
        <p:spPr>
          <a:xfrm>
            <a:off x="395537" y="303289"/>
            <a:ext cx="2016224" cy="2016224"/>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sz="1600" b="1" dirty="0">
                <a:solidFill>
                  <a:schemeClr val="tx1"/>
                </a:solidFill>
              </a:rPr>
              <a:t>TEAM MEMBERS</a:t>
            </a:r>
          </a:p>
          <a:p>
            <a:pPr marL="0" lvl="0" indent="0" algn="ctr" rtl="0">
              <a:spcBef>
                <a:spcPts val="600"/>
              </a:spcBef>
              <a:spcAft>
                <a:spcPts val="0"/>
              </a:spcAft>
              <a:buNone/>
            </a:pPr>
            <a:r>
              <a:rPr lang="en-US" sz="1600" b="1" dirty="0">
                <a:solidFill>
                  <a:schemeClr val="bg2"/>
                </a:solidFill>
              </a:rPr>
              <a:t>Naga </a:t>
            </a:r>
            <a:r>
              <a:rPr lang="en-US" sz="1600" b="1" dirty="0" err="1">
                <a:solidFill>
                  <a:schemeClr val="bg2"/>
                </a:solidFill>
              </a:rPr>
              <a:t>Srinivas.B</a:t>
            </a:r>
            <a:endParaRPr lang="en-US" sz="1600" b="1" dirty="0">
              <a:solidFill>
                <a:schemeClr val="bg2"/>
              </a:solidFill>
            </a:endParaRPr>
          </a:p>
          <a:p>
            <a:pPr marL="0" lvl="0" indent="0" algn="ctr" rtl="0">
              <a:spcBef>
                <a:spcPts val="600"/>
              </a:spcBef>
              <a:spcAft>
                <a:spcPts val="0"/>
              </a:spcAft>
              <a:buNone/>
            </a:pPr>
            <a:r>
              <a:rPr lang="en-US" sz="1600" b="1" dirty="0">
                <a:solidFill>
                  <a:schemeClr val="bg2"/>
                </a:solidFill>
              </a:rPr>
              <a:t>Sai </a:t>
            </a:r>
            <a:r>
              <a:rPr lang="en-US" sz="1600" b="1" dirty="0" err="1">
                <a:solidFill>
                  <a:schemeClr val="bg2"/>
                </a:solidFill>
              </a:rPr>
              <a:t>Swetha.K</a:t>
            </a:r>
            <a:endParaRPr lang="en-US" sz="1600" b="1" dirty="0">
              <a:solidFill>
                <a:schemeClr val="bg2"/>
              </a:solidFill>
            </a:endParaRPr>
          </a:p>
          <a:p>
            <a:pPr marL="0" lvl="0" indent="0" algn="ctr" rtl="0">
              <a:spcBef>
                <a:spcPts val="600"/>
              </a:spcBef>
              <a:spcAft>
                <a:spcPts val="0"/>
              </a:spcAft>
              <a:buNone/>
            </a:pPr>
            <a:r>
              <a:rPr lang="en-US" sz="1600" b="1" dirty="0" err="1">
                <a:solidFill>
                  <a:schemeClr val="bg2"/>
                </a:solidFill>
              </a:rPr>
              <a:t>Manju.T</a:t>
            </a:r>
            <a:endParaRPr lang="en-US" sz="1600" b="1" dirty="0">
              <a:solidFill>
                <a:schemeClr val="bg2"/>
              </a:solidFill>
            </a:endParaRPr>
          </a:p>
          <a:p>
            <a:pPr marL="0" lvl="0" indent="0" algn="ctr" rtl="0">
              <a:spcBef>
                <a:spcPts val="600"/>
              </a:spcBef>
              <a:spcAft>
                <a:spcPts val="0"/>
              </a:spcAft>
              <a:buNone/>
            </a:pPr>
            <a:r>
              <a:rPr lang="en-US" sz="1600" b="1" dirty="0">
                <a:solidFill>
                  <a:schemeClr val="bg2"/>
                </a:solidFill>
              </a:rPr>
              <a:t>Kumar </a:t>
            </a:r>
            <a:r>
              <a:rPr lang="en-US" sz="1600" b="1" dirty="0" err="1">
                <a:solidFill>
                  <a:schemeClr val="bg2"/>
                </a:solidFill>
              </a:rPr>
              <a:t>Rajesh.K</a:t>
            </a:r>
            <a:endParaRPr sz="1600" b="1" dirty="0">
              <a:solidFill>
                <a:schemeClr val="bg2"/>
              </a:solidFill>
            </a:endParaRPr>
          </a:p>
        </p:txBody>
      </p:sp>
      <p:cxnSp>
        <p:nvCxnSpPr>
          <p:cNvPr id="4" name="Straight Connector 3">
            <a:extLst>
              <a:ext uri="{FF2B5EF4-FFF2-40B4-BE49-F238E27FC236}">
                <a16:creationId xmlns:a16="http://schemas.microsoft.com/office/drawing/2014/main" id="{9BCB6BC7-AF5F-381A-A50E-11056923BE89}"/>
              </a:ext>
            </a:extLst>
          </p:cNvPr>
          <p:cNvCxnSpPr/>
          <p:nvPr/>
        </p:nvCxnSpPr>
        <p:spPr>
          <a:xfrm>
            <a:off x="539552" y="771550"/>
            <a:ext cx="1656184"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9D30A822-58A5-BB3D-021E-8ADE08375AEA}"/>
              </a:ext>
            </a:extLst>
          </p:cNvPr>
          <p:cNvSpPr txBox="1"/>
          <p:nvPr/>
        </p:nvSpPr>
        <p:spPr>
          <a:xfrm>
            <a:off x="2339751" y="483526"/>
            <a:ext cx="6480721" cy="2246769"/>
          </a:xfrm>
          <a:prstGeom prst="rect">
            <a:avLst/>
          </a:prstGeom>
          <a:noFill/>
        </p:spPr>
        <p:txBody>
          <a:bodyPr wrap="square" rtlCol="0">
            <a:spAutoFit/>
          </a:bodyPr>
          <a:lstStyle/>
          <a:p>
            <a:r>
              <a:rPr lang="en-US" dirty="0"/>
              <a:t>Training a Machine Learning Algorithm by using Machine Learning which claims a dataset thereby predicting the Air Quality. Machine Learning involves computational methods which learn from complex data to build various models for prediction, classification, and evaluation. The study attempts to build forecasting models capable of efficient pattern recognition and self-learning. And the trained algorithm is deployed in AWS cloud.</a:t>
            </a:r>
          </a:p>
          <a:p>
            <a:r>
              <a:rPr lang="en-US" dirty="0"/>
              <a:t>This project helps in </a:t>
            </a:r>
            <a:r>
              <a:rPr lang="en-US" dirty="0" err="1"/>
              <a:t>analysing</a:t>
            </a:r>
            <a:r>
              <a:rPr lang="en-US" dirty="0"/>
              <a:t> the Air Quality in coming days based on past data which can alert people to take necessary measures to cherish in healthy environment. </a:t>
            </a:r>
          </a:p>
          <a:p>
            <a:endParaRPr lang="en-IN" dirty="0"/>
          </a:p>
        </p:txBody>
      </p:sp>
      <p:pic>
        <p:nvPicPr>
          <p:cNvPr id="6" name="Picture 5">
            <a:extLst>
              <a:ext uri="{FF2B5EF4-FFF2-40B4-BE49-F238E27FC236}">
                <a16:creationId xmlns:a16="http://schemas.microsoft.com/office/drawing/2014/main" id="{C87B7CE6-9671-283C-5CDB-1174AF99F0A2}"/>
              </a:ext>
            </a:extLst>
          </p:cNvPr>
          <p:cNvPicPr>
            <a:picLocks noChangeAspect="1"/>
          </p:cNvPicPr>
          <p:nvPr/>
        </p:nvPicPr>
        <p:blipFill>
          <a:blip r:embed="rId4"/>
          <a:stretch>
            <a:fillRect/>
          </a:stretch>
        </p:blipFill>
        <p:spPr>
          <a:xfrm>
            <a:off x="395537" y="2550431"/>
            <a:ext cx="8280919" cy="23762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Shape 157"/>
        <p:cNvGrpSpPr/>
        <p:nvPr/>
      </p:nvGrpSpPr>
      <p:grpSpPr>
        <a:xfrm>
          <a:off x="0" y="0"/>
          <a:ext cx="0" cy="0"/>
          <a:chOff x="0" y="0"/>
          <a:chExt cx="0" cy="0"/>
        </a:xfrm>
      </p:grpSpPr>
      <p:sp>
        <p:nvSpPr>
          <p:cNvPr id="172" name="Google Shape;172;p21"/>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dirty="0"/>
          </a:p>
        </p:txBody>
      </p:sp>
      <p:sp>
        <p:nvSpPr>
          <p:cNvPr id="158" name="Google Shape;158;p21"/>
          <p:cNvSpPr txBox="1">
            <a:spLocks noGrp="1"/>
          </p:cNvSpPr>
          <p:nvPr>
            <p:ph type="ctrTitle" idx="4294967295"/>
          </p:nvPr>
        </p:nvSpPr>
        <p:spPr>
          <a:xfrm>
            <a:off x="1916488" y="267494"/>
            <a:ext cx="4774173" cy="72008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dirty="0"/>
              <a:t>WORKING:</a:t>
            </a:r>
            <a:endParaRPr sz="3600" dirty="0"/>
          </a:p>
        </p:txBody>
      </p:sp>
      <p:sp>
        <p:nvSpPr>
          <p:cNvPr id="2" name="TextBox 1">
            <a:extLst>
              <a:ext uri="{FF2B5EF4-FFF2-40B4-BE49-F238E27FC236}">
                <a16:creationId xmlns:a16="http://schemas.microsoft.com/office/drawing/2014/main" id="{33C3A6B5-86DB-D12F-43DC-531417139B9F}"/>
              </a:ext>
            </a:extLst>
          </p:cNvPr>
          <p:cNvSpPr txBox="1"/>
          <p:nvPr/>
        </p:nvSpPr>
        <p:spPr>
          <a:xfrm flipH="1">
            <a:off x="467544" y="1059582"/>
            <a:ext cx="8208912" cy="2893100"/>
          </a:xfrm>
          <a:prstGeom prst="rect">
            <a:avLst/>
          </a:prstGeom>
          <a:noFill/>
        </p:spPr>
        <p:txBody>
          <a:bodyPr wrap="square" rtlCol="0">
            <a:spAutoFit/>
          </a:bodyPr>
          <a:lstStyle/>
          <a:p>
            <a:pPr marL="285750" indent="-285750">
              <a:buFont typeface="Wingdings" panose="05000000000000000000" pitchFamily="2" charset="2"/>
              <a:buChar char="Ø"/>
            </a:pPr>
            <a:r>
              <a:rPr lang="en-US" dirty="0"/>
              <a:t>Our Project claims a multiple input data which describes the concentration of air molecules.</a:t>
            </a:r>
          </a:p>
          <a:p>
            <a:pPr marL="285750" indent="-285750">
              <a:buFont typeface="Wingdings" panose="05000000000000000000" pitchFamily="2" charset="2"/>
              <a:buChar char="Ø"/>
            </a:pPr>
            <a:r>
              <a:rPr lang="en-US" dirty="0"/>
              <a:t>The Machine learning Algorithm is trained on the given dataset.</a:t>
            </a:r>
          </a:p>
          <a:p>
            <a:pPr marL="285750" indent="-285750">
              <a:buFont typeface="Wingdings" panose="05000000000000000000" pitchFamily="2" charset="2"/>
              <a:buChar char="Ø"/>
            </a:pPr>
            <a:r>
              <a:rPr lang="en-US" dirty="0"/>
              <a:t>We identified the best convenient algorithm by trail and error method and fixed to KNN Regression.</a:t>
            </a:r>
          </a:p>
          <a:p>
            <a:pPr marL="285750" indent="-285750">
              <a:buFont typeface="Wingdings" panose="05000000000000000000" pitchFamily="2" charset="2"/>
              <a:buChar char="Ø"/>
            </a:pPr>
            <a:r>
              <a:rPr lang="en-US" dirty="0"/>
              <a:t>Here out of given dataset 80% of the data is used for training and remaining 20% is used for testing.</a:t>
            </a:r>
          </a:p>
          <a:p>
            <a:pPr marL="285750" indent="-285750">
              <a:buFont typeface="Wingdings" panose="05000000000000000000" pitchFamily="2" charset="2"/>
              <a:buChar char="Ø"/>
            </a:pPr>
            <a:r>
              <a:rPr lang="en-US" dirty="0"/>
              <a:t>Now, the trained algorithm is tested on 20% of the previously </a:t>
            </a:r>
            <a:r>
              <a:rPr lang="en-US" dirty="0" err="1"/>
              <a:t>disparated</a:t>
            </a:r>
            <a:r>
              <a:rPr lang="en-US" dirty="0"/>
              <a:t> 20% of the data.</a:t>
            </a:r>
          </a:p>
          <a:p>
            <a:pPr marL="285750" indent="-285750">
              <a:buFont typeface="Wingdings" panose="05000000000000000000" pitchFamily="2" charset="2"/>
              <a:buChar char="Ø"/>
            </a:pPr>
            <a:r>
              <a:rPr lang="en-US" dirty="0"/>
              <a:t>The tested and predicted values are compared.</a:t>
            </a:r>
          </a:p>
          <a:p>
            <a:pPr marL="285750" indent="-285750">
              <a:buFont typeface="Wingdings" panose="05000000000000000000" pitchFamily="2" charset="2"/>
              <a:buChar char="Ø"/>
            </a:pPr>
            <a:r>
              <a:rPr lang="en-US" dirty="0"/>
              <a:t>And then , the trained algorithm is deployed on the AWS cloud platform which supports the dynamic datasets.</a:t>
            </a:r>
          </a:p>
          <a:p>
            <a:pPr marL="285750" indent="-285750">
              <a:buFont typeface="Wingdings" panose="05000000000000000000" pitchFamily="2" charset="2"/>
              <a:buChar char="Ø"/>
            </a:pPr>
            <a:r>
              <a:rPr lang="en-US" dirty="0"/>
              <a:t> Instead of restricting its use only to the personal computer the cloud platform enables access for everyone.</a:t>
            </a: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Shape 176"/>
        <p:cNvGrpSpPr/>
        <p:nvPr/>
      </p:nvGrpSpPr>
      <p:grpSpPr>
        <a:xfrm>
          <a:off x="0" y="0"/>
          <a:ext cx="0" cy="0"/>
          <a:chOff x="0" y="0"/>
          <a:chExt cx="0" cy="0"/>
        </a:xfrm>
      </p:grpSpPr>
      <p:sp>
        <p:nvSpPr>
          <p:cNvPr id="180" name="Google Shape;180;p22"/>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3" name="Title 2">
            <a:extLst>
              <a:ext uri="{FF2B5EF4-FFF2-40B4-BE49-F238E27FC236}">
                <a16:creationId xmlns:a16="http://schemas.microsoft.com/office/drawing/2014/main" id="{BFD2198E-EFBA-AC6A-E429-24ACB828A4B9}"/>
              </a:ext>
            </a:extLst>
          </p:cNvPr>
          <p:cNvSpPr>
            <a:spLocks noGrp="1"/>
          </p:cNvSpPr>
          <p:nvPr>
            <p:ph type="title"/>
          </p:nvPr>
        </p:nvSpPr>
        <p:spPr>
          <a:xfrm>
            <a:off x="107504" y="915566"/>
            <a:ext cx="8928992" cy="4104456"/>
          </a:xfrm>
        </p:spPr>
        <p:txBody>
          <a:bodyPr/>
          <a:lstStyle/>
          <a:p>
            <a:r>
              <a:rPr lang="en-US" dirty="0"/>
              <a:t>.</a:t>
            </a:r>
            <a:endParaRPr lang="en-IN" dirty="0"/>
          </a:p>
        </p:txBody>
      </p:sp>
      <p:sp>
        <p:nvSpPr>
          <p:cNvPr id="4" name="TextBox 3">
            <a:extLst>
              <a:ext uri="{FF2B5EF4-FFF2-40B4-BE49-F238E27FC236}">
                <a16:creationId xmlns:a16="http://schemas.microsoft.com/office/drawing/2014/main" id="{3BCD60A9-3CA6-1FCC-4DA6-CB1B48D944A7}"/>
              </a:ext>
            </a:extLst>
          </p:cNvPr>
          <p:cNvSpPr txBox="1"/>
          <p:nvPr/>
        </p:nvSpPr>
        <p:spPr>
          <a:xfrm>
            <a:off x="466690" y="82965"/>
            <a:ext cx="2592288" cy="523220"/>
          </a:xfrm>
          <a:prstGeom prst="rect">
            <a:avLst/>
          </a:prstGeom>
          <a:noFill/>
        </p:spPr>
        <p:txBody>
          <a:bodyPr wrap="square" rtlCol="0">
            <a:spAutoFit/>
          </a:bodyPr>
          <a:lstStyle/>
          <a:p>
            <a:r>
              <a:rPr lang="en-US" sz="2800" b="1" dirty="0"/>
              <a:t>LIFE CYCLE</a:t>
            </a:r>
            <a:endParaRPr lang="en-IN" sz="2800" b="1" dirty="0"/>
          </a:p>
        </p:txBody>
      </p:sp>
      <p:sp>
        <p:nvSpPr>
          <p:cNvPr id="5" name="Rectangle 4">
            <a:extLst>
              <a:ext uri="{FF2B5EF4-FFF2-40B4-BE49-F238E27FC236}">
                <a16:creationId xmlns:a16="http://schemas.microsoft.com/office/drawing/2014/main" id="{3D63D7B7-A50C-E704-4CEC-FC8D4D62891C}"/>
              </a:ext>
            </a:extLst>
          </p:cNvPr>
          <p:cNvSpPr/>
          <p:nvPr/>
        </p:nvSpPr>
        <p:spPr>
          <a:xfrm>
            <a:off x="466690" y="1364369"/>
            <a:ext cx="1368152" cy="1046102"/>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Identifying Problems of Air Pollution</a:t>
            </a:r>
            <a:endParaRPr lang="en-IN" dirty="0">
              <a:solidFill>
                <a:schemeClr val="bg1"/>
              </a:solidFill>
            </a:endParaRPr>
          </a:p>
        </p:txBody>
      </p:sp>
      <p:sp>
        <p:nvSpPr>
          <p:cNvPr id="6" name="Rectangle 5">
            <a:extLst>
              <a:ext uri="{FF2B5EF4-FFF2-40B4-BE49-F238E27FC236}">
                <a16:creationId xmlns:a16="http://schemas.microsoft.com/office/drawing/2014/main" id="{F1A07B19-25B4-E8D4-55B1-1D0AAD69F981}"/>
              </a:ext>
            </a:extLst>
          </p:cNvPr>
          <p:cNvSpPr/>
          <p:nvPr/>
        </p:nvSpPr>
        <p:spPr>
          <a:xfrm>
            <a:off x="2411334" y="1364369"/>
            <a:ext cx="1440160" cy="1046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Collection of data </a:t>
            </a:r>
            <a:r>
              <a:rPr lang="en-US" dirty="0">
                <a:solidFill>
                  <a:schemeClr val="tx2"/>
                </a:solidFill>
              </a:rPr>
              <a:t>sets</a:t>
            </a:r>
            <a:r>
              <a:rPr lang="en-US" dirty="0">
                <a:solidFill>
                  <a:schemeClr val="bg1"/>
                </a:solidFill>
              </a:rPr>
              <a:t> from time series</a:t>
            </a:r>
            <a:endParaRPr lang="en-IN" dirty="0">
              <a:solidFill>
                <a:schemeClr val="bg1"/>
              </a:solidFill>
            </a:endParaRPr>
          </a:p>
        </p:txBody>
      </p:sp>
      <p:sp>
        <p:nvSpPr>
          <p:cNvPr id="7" name="Rectangle 6">
            <a:extLst>
              <a:ext uri="{FF2B5EF4-FFF2-40B4-BE49-F238E27FC236}">
                <a16:creationId xmlns:a16="http://schemas.microsoft.com/office/drawing/2014/main" id="{D270ED4D-26B8-5FA4-8977-DEE2ED756194}"/>
              </a:ext>
            </a:extLst>
          </p:cNvPr>
          <p:cNvSpPr/>
          <p:nvPr/>
        </p:nvSpPr>
        <p:spPr>
          <a:xfrm>
            <a:off x="4427986" y="1364369"/>
            <a:ext cx="1224136" cy="1046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Applying Machine Learning</a:t>
            </a:r>
            <a:endParaRPr lang="en-IN" dirty="0">
              <a:solidFill>
                <a:schemeClr val="tx2"/>
              </a:solidFill>
            </a:endParaRPr>
          </a:p>
        </p:txBody>
      </p:sp>
      <p:sp>
        <p:nvSpPr>
          <p:cNvPr id="8" name="Rectangle 7">
            <a:extLst>
              <a:ext uri="{FF2B5EF4-FFF2-40B4-BE49-F238E27FC236}">
                <a16:creationId xmlns:a16="http://schemas.microsoft.com/office/drawing/2014/main" id="{6EF09F81-C721-4A49-52E2-4DDBFFB78B1A}"/>
              </a:ext>
            </a:extLst>
          </p:cNvPr>
          <p:cNvSpPr/>
          <p:nvPr/>
        </p:nvSpPr>
        <p:spPr>
          <a:xfrm>
            <a:off x="488368" y="3230016"/>
            <a:ext cx="1292529" cy="970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Training the Machine Learning Algorithm</a:t>
            </a:r>
            <a:endParaRPr lang="en-IN" dirty="0"/>
          </a:p>
        </p:txBody>
      </p:sp>
      <p:sp>
        <p:nvSpPr>
          <p:cNvPr id="9" name="Rectangle 8">
            <a:extLst>
              <a:ext uri="{FF2B5EF4-FFF2-40B4-BE49-F238E27FC236}">
                <a16:creationId xmlns:a16="http://schemas.microsoft.com/office/drawing/2014/main" id="{55ED8C9B-7C42-79BE-7EDC-1827EA308AC5}"/>
              </a:ext>
            </a:extLst>
          </p:cNvPr>
          <p:cNvSpPr/>
          <p:nvPr/>
        </p:nvSpPr>
        <p:spPr>
          <a:xfrm>
            <a:off x="6414348" y="1364369"/>
            <a:ext cx="1368152" cy="1046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Splitting the datasets</a:t>
            </a:r>
            <a:endParaRPr lang="en-IN" dirty="0"/>
          </a:p>
        </p:txBody>
      </p:sp>
      <p:sp>
        <p:nvSpPr>
          <p:cNvPr id="10" name="Rectangle 9">
            <a:extLst>
              <a:ext uri="{FF2B5EF4-FFF2-40B4-BE49-F238E27FC236}">
                <a16:creationId xmlns:a16="http://schemas.microsoft.com/office/drawing/2014/main" id="{1227904A-1590-3F69-8AC6-48B97225C1AF}"/>
              </a:ext>
            </a:extLst>
          </p:cNvPr>
          <p:cNvSpPr/>
          <p:nvPr/>
        </p:nvSpPr>
        <p:spPr>
          <a:xfrm>
            <a:off x="2403878" y="3253900"/>
            <a:ext cx="1394830" cy="970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Obtaining the predicted values from algorithm</a:t>
            </a:r>
            <a:endParaRPr lang="en-IN" dirty="0"/>
          </a:p>
        </p:txBody>
      </p:sp>
      <p:sp>
        <p:nvSpPr>
          <p:cNvPr id="11" name="Rectangle 10">
            <a:extLst>
              <a:ext uri="{FF2B5EF4-FFF2-40B4-BE49-F238E27FC236}">
                <a16:creationId xmlns:a16="http://schemas.microsoft.com/office/drawing/2014/main" id="{4A05CACB-2EFF-FAF5-C054-DD4A3ADF9EB3}"/>
              </a:ext>
            </a:extLst>
          </p:cNvPr>
          <p:cNvSpPr/>
          <p:nvPr/>
        </p:nvSpPr>
        <p:spPr>
          <a:xfrm>
            <a:off x="4427985" y="3253900"/>
            <a:ext cx="1224138" cy="9704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Uploading the trained algorithm in AWS cloud</a:t>
            </a:r>
            <a:endParaRPr lang="en-IN" dirty="0"/>
          </a:p>
        </p:txBody>
      </p:sp>
      <p:sp>
        <p:nvSpPr>
          <p:cNvPr id="12" name="Rectangle 11">
            <a:extLst>
              <a:ext uri="{FF2B5EF4-FFF2-40B4-BE49-F238E27FC236}">
                <a16:creationId xmlns:a16="http://schemas.microsoft.com/office/drawing/2014/main" id="{802DF072-5716-0BDC-9C41-59AF9B7AB572}"/>
              </a:ext>
            </a:extLst>
          </p:cNvPr>
          <p:cNvSpPr/>
          <p:nvPr/>
        </p:nvSpPr>
        <p:spPr>
          <a:xfrm>
            <a:off x="6414348" y="3230016"/>
            <a:ext cx="1963013" cy="9704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Analysing</a:t>
            </a:r>
            <a:r>
              <a:rPr lang="en-US" dirty="0"/>
              <a:t> the Air Quality Conditions and taking necessary measures</a:t>
            </a:r>
            <a:endParaRPr lang="en-IN" dirty="0"/>
          </a:p>
        </p:txBody>
      </p:sp>
      <p:cxnSp>
        <p:nvCxnSpPr>
          <p:cNvPr id="13" name="Straight Arrow Connector 12">
            <a:extLst>
              <a:ext uri="{FF2B5EF4-FFF2-40B4-BE49-F238E27FC236}">
                <a16:creationId xmlns:a16="http://schemas.microsoft.com/office/drawing/2014/main" id="{C64D8113-3D32-DF1A-4CDD-A3E7BC888955}"/>
              </a:ext>
            </a:extLst>
          </p:cNvPr>
          <p:cNvCxnSpPr/>
          <p:nvPr/>
        </p:nvCxnSpPr>
        <p:spPr>
          <a:xfrm>
            <a:off x="1834842" y="1887420"/>
            <a:ext cx="56903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9C0955A-40AB-C866-4B81-B5773B012C49}"/>
              </a:ext>
            </a:extLst>
          </p:cNvPr>
          <p:cNvCxnSpPr>
            <a:stCxn id="6" idx="3"/>
          </p:cNvCxnSpPr>
          <p:nvPr/>
        </p:nvCxnSpPr>
        <p:spPr>
          <a:xfrm>
            <a:off x="3851494" y="1887420"/>
            <a:ext cx="5764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E1F943B-CF9A-A3F1-9EA1-85A5A899C949}"/>
              </a:ext>
            </a:extLst>
          </p:cNvPr>
          <p:cNvCxnSpPr>
            <a:stCxn id="7" idx="3"/>
            <a:endCxn id="9" idx="1"/>
          </p:cNvCxnSpPr>
          <p:nvPr/>
        </p:nvCxnSpPr>
        <p:spPr>
          <a:xfrm>
            <a:off x="5652122" y="1887420"/>
            <a:ext cx="7622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FE6C160-AE7E-FB10-2F1E-44201572F3B0}"/>
              </a:ext>
            </a:extLst>
          </p:cNvPr>
          <p:cNvCxnSpPr/>
          <p:nvPr/>
        </p:nvCxnSpPr>
        <p:spPr>
          <a:xfrm>
            <a:off x="1774601" y="3715246"/>
            <a:ext cx="62927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FB172BA-79C5-EF7B-DEFD-07D20A974618}"/>
              </a:ext>
            </a:extLst>
          </p:cNvPr>
          <p:cNvCxnSpPr>
            <a:stCxn id="10" idx="3"/>
          </p:cNvCxnSpPr>
          <p:nvPr/>
        </p:nvCxnSpPr>
        <p:spPr>
          <a:xfrm>
            <a:off x="3798708" y="3739130"/>
            <a:ext cx="62927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1E659A2-F57A-A2AE-E2AA-546365BDB0A0}"/>
              </a:ext>
            </a:extLst>
          </p:cNvPr>
          <p:cNvCxnSpPr>
            <a:stCxn id="11" idx="3"/>
          </p:cNvCxnSpPr>
          <p:nvPr/>
        </p:nvCxnSpPr>
        <p:spPr>
          <a:xfrm flipV="1">
            <a:off x="5652123" y="3739130"/>
            <a:ext cx="76222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Shape 184"/>
        <p:cNvGrpSpPr/>
        <p:nvPr/>
      </p:nvGrpSpPr>
      <p:grpSpPr>
        <a:xfrm>
          <a:off x="0" y="0"/>
          <a:ext cx="0" cy="0"/>
          <a:chOff x="0" y="0"/>
          <a:chExt cx="0" cy="0"/>
        </a:xfrm>
      </p:grpSpPr>
      <p:sp>
        <p:nvSpPr>
          <p:cNvPr id="187" name="Google Shape;187;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solidFill>
                  <a:srgbClr val="294667"/>
                </a:solidFill>
              </a:rPr>
              <a:t>5</a:t>
            </a:fld>
            <a:endParaRPr>
              <a:solidFill>
                <a:srgbClr val="294667"/>
              </a:solidFill>
            </a:endParaRPr>
          </a:p>
        </p:txBody>
      </p:sp>
      <p:pic>
        <p:nvPicPr>
          <p:cNvPr id="8" name="Picture 7">
            <a:extLst>
              <a:ext uri="{FF2B5EF4-FFF2-40B4-BE49-F238E27FC236}">
                <a16:creationId xmlns:a16="http://schemas.microsoft.com/office/drawing/2014/main" id="{1E791E7E-6505-B674-06BC-A9E33C306835}"/>
              </a:ext>
            </a:extLst>
          </p:cNvPr>
          <p:cNvPicPr>
            <a:picLocks noChangeAspect="1"/>
          </p:cNvPicPr>
          <p:nvPr/>
        </p:nvPicPr>
        <p:blipFill>
          <a:blip r:embed="rId4"/>
          <a:stretch>
            <a:fillRect/>
          </a:stretch>
        </p:blipFill>
        <p:spPr>
          <a:xfrm>
            <a:off x="3635896" y="2580125"/>
            <a:ext cx="5508104" cy="2563375"/>
          </a:xfrm>
          <a:prstGeom prst="rect">
            <a:avLst/>
          </a:prstGeom>
        </p:spPr>
      </p:pic>
      <p:pic>
        <p:nvPicPr>
          <p:cNvPr id="10" name="Picture 9">
            <a:extLst>
              <a:ext uri="{FF2B5EF4-FFF2-40B4-BE49-F238E27FC236}">
                <a16:creationId xmlns:a16="http://schemas.microsoft.com/office/drawing/2014/main" id="{2B94EC3F-C6DD-FE37-E350-6B92F859C6E0}"/>
              </a:ext>
            </a:extLst>
          </p:cNvPr>
          <p:cNvPicPr>
            <a:picLocks noChangeAspect="1"/>
          </p:cNvPicPr>
          <p:nvPr/>
        </p:nvPicPr>
        <p:blipFill>
          <a:blip r:embed="rId5"/>
          <a:stretch>
            <a:fillRect/>
          </a:stretch>
        </p:blipFill>
        <p:spPr>
          <a:xfrm>
            <a:off x="395536" y="123478"/>
            <a:ext cx="3168352" cy="1810487"/>
          </a:xfrm>
          <a:prstGeom prst="rect">
            <a:avLst/>
          </a:prstGeom>
        </p:spPr>
      </p:pic>
      <p:pic>
        <p:nvPicPr>
          <p:cNvPr id="4" name="Picture 3">
            <a:extLst>
              <a:ext uri="{FF2B5EF4-FFF2-40B4-BE49-F238E27FC236}">
                <a16:creationId xmlns:a16="http://schemas.microsoft.com/office/drawing/2014/main" id="{97351DA6-99FB-9E00-2135-A966C08C2DA1}"/>
              </a:ext>
            </a:extLst>
          </p:cNvPr>
          <p:cNvPicPr>
            <a:picLocks noChangeAspect="1"/>
          </p:cNvPicPr>
          <p:nvPr/>
        </p:nvPicPr>
        <p:blipFill>
          <a:blip r:embed="rId6"/>
          <a:stretch>
            <a:fillRect/>
          </a:stretch>
        </p:blipFill>
        <p:spPr>
          <a:xfrm>
            <a:off x="395536" y="1927808"/>
            <a:ext cx="3240360" cy="2175916"/>
          </a:xfrm>
          <a:prstGeom prst="rect">
            <a:avLst/>
          </a:prstGeom>
        </p:spPr>
      </p:pic>
      <p:pic>
        <p:nvPicPr>
          <p:cNvPr id="5" name="Picture 4">
            <a:extLst>
              <a:ext uri="{FF2B5EF4-FFF2-40B4-BE49-F238E27FC236}">
                <a16:creationId xmlns:a16="http://schemas.microsoft.com/office/drawing/2014/main" id="{2868BF4E-AB38-ABC8-5C9F-1A82D0DDCB4F}"/>
              </a:ext>
            </a:extLst>
          </p:cNvPr>
          <p:cNvPicPr>
            <a:picLocks noChangeAspect="1"/>
          </p:cNvPicPr>
          <p:nvPr/>
        </p:nvPicPr>
        <p:blipFill>
          <a:blip r:embed="rId7"/>
          <a:stretch>
            <a:fillRect/>
          </a:stretch>
        </p:blipFill>
        <p:spPr>
          <a:xfrm>
            <a:off x="3563888" y="123478"/>
            <a:ext cx="3403631" cy="2502037"/>
          </a:xfrm>
          <a:prstGeom prst="rect">
            <a:avLst/>
          </a:prstGeom>
        </p:spPr>
      </p:pic>
      <p:sp>
        <p:nvSpPr>
          <p:cNvPr id="7" name="TextBox 6">
            <a:extLst>
              <a:ext uri="{FF2B5EF4-FFF2-40B4-BE49-F238E27FC236}">
                <a16:creationId xmlns:a16="http://schemas.microsoft.com/office/drawing/2014/main" id="{D093F505-C6AF-A101-DE29-97F6201D8DF4}"/>
              </a:ext>
            </a:extLst>
          </p:cNvPr>
          <p:cNvSpPr txBox="1"/>
          <p:nvPr/>
        </p:nvSpPr>
        <p:spPr>
          <a:xfrm>
            <a:off x="542700" y="4443958"/>
            <a:ext cx="2949180" cy="307777"/>
          </a:xfrm>
          <a:prstGeom prst="rect">
            <a:avLst/>
          </a:prstGeom>
          <a:noFill/>
        </p:spPr>
        <p:txBody>
          <a:bodyPr wrap="square" rtlCol="0">
            <a:spAutoFit/>
          </a:bodyPr>
          <a:lstStyle/>
          <a:p>
            <a:r>
              <a:rPr lang="en-US" dirty="0"/>
              <a:t>Modelling and Implementation</a:t>
            </a:r>
            <a:endParaRPr lang="en-IN" dirty="0"/>
          </a:p>
        </p:txBody>
      </p:sp>
      <p:sp>
        <p:nvSpPr>
          <p:cNvPr id="13" name="TextBox 12">
            <a:extLst>
              <a:ext uri="{FF2B5EF4-FFF2-40B4-BE49-F238E27FC236}">
                <a16:creationId xmlns:a16="http://schemas.microsoft.com/office/drawing/2014/main" id="{847407CE-A891-B398-9A09-1DDCE49F8036}"/>
              </a:ext>
            </a:extLst>
          </p:cNvPr>
          <p:cNvSpPr txBox="1"/>
          <p:nvPr/>
        </p:nvSpPr>
        <p:spPr>
          <a:xfrm>
            <a:off x="7308304" y="890136"/>
            <a:ext cx="1656184" cy="738664"/>
          </a:xfrm>
          <a:prstGeom prst="rect">
            <a:avLst/>
          </a:prstGeom>
          <a:noFill/>
        </p:spPr>
        <p:txBody>
          <a:bodyPr wrap="square" rtlCol="0">
            <a:spAutoFit/>
          </a:bodyPr>
          <a:lstStyle/>
          <a:p>
            <a:r>
              <a:rPr lang="en-US" dirty="0">
                <a:solidFill>
                  <a:schemeClr val="tx2"/>
                </a:solidFill>
              </a:rPr>
              <a:t>Data understanding and preparation</a:t>
            </a:r>
            <a:endParaRPr lang="en-IN" dirty="0">
              <a:solidFill>
                <a:schemeClr val="tx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Shape 318"/>
        <p:cNvGrpSpPr/>
        <p:nvPr/>
      </p:nvGrpSpPr>
      <p:grpSpPr>
        <a:xfrm>
          <a:off x="0" y="0"/>
          <a:ext cx="0" cy="0"/>
          <a:chOff x="0" y="0"/>
          <a:chExt cx="0" cy="0"/>
        </a:xfrm>
      </p:grpSpPr>
      <p:sp>
        <p:nvSpPr>
          <p:cNvPr id="319" name="Google Shape;319;p37"/>
          <p:cNvSpPr txBox="1">
            <a:spLocks noGrp="1"/>
          </p:cNvSpPr>
          <p:nvPr>
            <p:ph type="sldNum" idx="12"/>
          </p:nvPr>
        </p:nvSpPr>
        <p:spPr>
          <a:xfrm>
            <a:off x="4303575" y="4633910"/>
            <a:ext cx="536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6</a:t>
            </a:fld>
            <a:endParaRPr/>
          </a:p>
        </p:txBody>
      </p:sp>
      <p:pic>
        <p:nvPicPr>
          <p:cNvPr id="3" name="Picture 2">
            <a:extLst>
              <a:ext uri="{FF2B5EF4-FFF2-40B4-BE49-F238E27FC236}">
                <a16:creationId xmlns:a16="http://schemas.microsoft.com/office/drawing/2014/main" id="{7D6F8AC3-3E15-98B5-312F-848FF77F9BC7}"/>
              </a:ext>
            </a:extLst>
          </p:cNvPr>
          <p:cNvPicPr>
            <a:picLocks noChangeAspect="1"/>
          </p:cNvPicPr>
          <p:nvPr/>
        </p:nvPicPr>
        <p:blipFill>
          <a:blip r:embed="rId4"/>
          <a:stretch>
            <a:fillRect/>
          </a:stretch>
        </p:blipFill>
        <p:spPr>
          <a:xfrm>
            <a:off x="431540" y="267494"/>
            <a:ext cx="8280920" cy="3960441"/>
          </a:xfrm>
          <a:prstGeom prst="rect">
            <a:avLst/>
          </a:prstGeom>
        </p:spPr>
      </p:pic>
      <p:sp>
        <p:nvSpPr>
          <p:cNvPr id="6" name="TextBox 5">
            <a:extLst>
              <a:ext uri="{FF2B5EF4-FFF2-40B4-BE49-F238E27FC236}">
                <a16:creationId xmlns:a16="http://schemas.microsoft.com/office/drawing/2014/main" id="{B6F1E55F-0268-FA98-ACC6-649548526590}"/>
              </a:ext>
            </a:extLst>
          </p:cNvPr>
          <p:cNvSpPr txBox="1"/>
          <p:nvPr/>
        </p:nvSpPr>
        <p:spPr>
          <a:xfrm>
            <a:off x="539552" y="1059582"/>
            <a:ext cx="3168352" cy="861774"/>
          </a:xfrm>
          <a:prstGeom prst="rect">
            <a:avLst/>
          </a:prstGeom>
          <a:noFill/>
        </p:spPr>
        <p:txBody>
          <a:bodyPr wrap="square" rtlCol="0">
            <a:spAutoFit/>
          </a:bodyPr>
          <a:lstStyle/>
          <a:p>
            <a:r>
              <a:rPr lang="en-US" sz="3600" b="1" dirty="0">
                <a:solidFill>
                  <a:srgbClr val="00B050"/>
                </a:solidFill>
              </a:rPr>
              <a:t>THANK YOU!</a:t>
            </a:r>
            <a:endParaRPr lang="en-IN" sz="1400" b="1" dirty="0">
              <a:solidFill>
                <a:srgbClr val="00B050"/>
              </a:solidFill>
            </a:endParaRPr>
          </a:p>
          <a:p>
            <a:endParaRPr lang="en-IN" dirty="0"/>
          </a:p>
        </p:txBody>
      </p:sp>
      <p:sp>
        <p:nvSpPr>
          <p:cNvPr id="8" name="TextBox 7">
            <a:extLst>
              <a:ext uri="{FF2B5EF4-FFF2-40B4-BE49-F238E27FC236}">
                <a16:creationId xmlns:a16="http://schemas.microsoft.com/office/drawing/2014/main" id="{5058A2B8-23FF-0DD8-5BC5-210DC6A7DA66}"/>
              </a:ext>
            </a:extLst>
          </p:cNvPr>
          <p:cNvSpPr txBox="1"/>
          <p:nvPr/>
        </p:nvSpPr>
        <p:spPr>
          <a:xfrm>
            <a:off x="611560" y="1921356"/>
            <a:ext cx="3384376" cy="738664"/>
          </a:xfrm>
          <a:prstGeom prst="rect">
            <a:avLst/>
          </a:prstGeom>
          <a:noFill/>
        </p:spPr>
        <p:txBody>
          <a:bodyPr wrap="square" rtlCol="0">
            <a:spAutoFit/>
          </a:bodyPr>
          <a:lstStyle/>
          <a:p>
            <a:r>
              <a:rPr lang="en-US" sz="2800" b="1" dirty="0">
                <a:solidFill>
                  <a:srgbClr val="0070C0"/>
                </a:solidFill>
              </a:rPr>
              <a:t>ANY QUERIES?...</a:t>
            </a:r>
            <a:endParaRPr lang="en-IN" sz="2800" b="1" dirty="0">
              <a:solidFill>
                <a:srgbClr val="0070C0"/>
              </a:solidFill>
            </a:endParaRPr>
          </a:p>
          <a:p>
            <a:endParaRPr lang="en-IN" dirty="0"/>
          </a:p>
        </p:txBody>
      </p:sp>
      <p:sp>
        <p:nvSpPr>
          <p:cNvPr id="9" name="TextBox 8">
            <a:extLst>
              <a:ext uri="{FF2B5EF4-FFF2-40B4-BE49-F238E27FC236}">
                <a16:creationId xmlns:a16="http://schemas.microsoft.com/office/drawing/2014/main" id="{F16143D2-C231-8CD9-6EEB-F920CE6090F7}"/>
              </a:ext>
            </a:extLst>
          </p:cNvPr>
          <p:cNvSpPr txBox="1"/>
          <p:nvPr/>
        </p:nvSpPr>
        <p:spPr>
          <a:xfrm>
            <a:off x="4854185" y="4351880"/>
            <a:ext cx="4536504" cy="523220"/>
          </a:xfrm>
          <a:prstGeom prst="rect">
            <a:avLst/>
          </a:prstGeom>
          <a:noFill/>
        </p:spPr>
        <p:txBody>
          <a:bodyPr wrap="square" rtlCol="0">
            <a:spAutoFit/>
          </a:bodyPr>
          <a:lstStyle/>
          <a:p>
            <a:r>
              <a:rPr lang="en-US" dirty="0"/>
              <a:t>Contact : kkumarrajesh333@gmail.com</a:t>
            </a:r>
          </a:p>
          <a:p>
            <a:endParaRPr lang="en-IN" dirty="0"/>
          </a:p>
        </p:txBody>
      </p:sp>
    </p:spTree>
  </p:cSld>
  <p:clrMapOvr>
    <a:masterClrMapping/>
  </p:clrMapOvr>
</p:sld>
</file>

<file path=ppt/theme/theme1.xml><?xml version="1.0" encoding="utf-8"?>
<a:theme xmlns:a="http://schemas.openxmlformats.org/drawingml/2006/main" name="Emilia template">
  <a:themeElements>
    <a:clrScheme name="Custom 2">
      <a:dk1>
        <a:srgbClr val="000000"/>
      </a:dk1>
      <a:lt1>
        <a:srgbClr val="FFFFFF"/>
      </a:lt1>
      <a:dk2>
        <a:srgbClr val="666666"/>
      </a:dk2>
      <a:lt2>
        <a:srgbClr val="CCCCCC"/>
      </a:lt2>
      <a:accent1>
        <a:srgbClr val="000000"/>
      </a:accent1>
      <a:accent2>
        <a:srgbClr val="FFD70D"/>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269</TotalTime>
  <Words>329</Words>
  <Application>Microsoft Office PowerPoint</Application>
  <PresentationFormat>On-screen Show (16:9)</PresentationFormat>
  <Paragraphs>37</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Wingdings</vt:lpstr>
      <vt:lpstr>Open Sans</vt:lpstr>
      <vt:lpstr>Arial</vt:lpstr>
      <vt:lpstr>Merriweather</vt:lpstr>
      <vt:lpstr>Emilia template</vt:lpstr>
      <vt:lpstr>TRAIN AND DEPLOY A MACHINE LEARNING MODEL IN AWS CLOUD</vt:lpstr>
      <vt:lpstr>PowerPoint Presentation</vt:lpstr>
      <vt:lpstr>WORKING:</vt:lpstr>
      <vt:lpstr>.</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ASUS</dc:creator>
  <cp:lastModifiedBy>SAI SWETHA KAPA</cp:lastModifiedBy>
  <cp:revision>15</cp:revision>
  <dcterms:modified xsi:type="dcterms:W3CDTF">2022-05-14T05:44:39Z</dcterms:modified>
</cp:coreProperties>
</file>